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2"/>
  </p:notesMasterIdLst>
  <p:sldIdLst>
    <p:sldId id="257" r:id="rId2"/>
    <p:sldId id="273" r:id="rId3"/>
    <p:sldId id="271" r:id="rId4"/>
    <p:sldId id="286" r:id="rId5"/>
    <p:sldId id="272" r:id="rId6"/>
    <p:sldId id="287" r:id="rId7"/>
    <p:sldId id="310" r:id="rId8"/>
    <p:sldId id="288" r:id="rId9"/>
    <p:sldId id="275" r:id="rId10"/>
    <p:sldId id="276" r:id="rId11"/>
    <p:sldId id="277" r:id="rId12"/>
    <p:sldId id="278" r:id="rId13"/>
    <p:sldId id="280" r:id="rId14"/>
    <p:sldId id="279" r:id="rId15"/>
    <p:sldId id="281" r:id="rId16"/>
    <p:sldId id="282" r:id="rId17"/>
    <p:sldId id="283" r:id="rId18"/>
    <p:sldId id="284" r:id="rId19"/>
    <p:sldId id="28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3"/>
            <p14:sldId id="271"/>
            <p14:sldId id="286"/>
            <p14:sldId id="272"/>
            <p14:sldId id="287"/>
            <p14:sldId id="310"/>
            <p14:sldId id="288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https://www.youtube.com/watch?v=lSI38D7Gxhc&amp;t=1s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https://www.youtube.com/watch?v=iPAYaUPYDag&amp;t=1s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0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to responsible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9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https://www.youtube.com/watch?v=yKrx4S_FrNo&amp;t=2s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0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8388-1CE9-7E83-ACA1-B658992F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34" y="1728983"/>
            <a:ext cx="8881731" cy="4759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043FF-B34E-E20C-2EA7-A672FDE1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717"/>
            <a:ext cx="12192000" cy="8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B4052-2DBE-4001-D821-D4489AA3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31" y="881228"/>
            <a:ext cx="9726738" cy="50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006A7-532A-6D5F-BE3A-FAD78882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87" y="1290084"/>
            <a:ext cx="7921225" cy="5372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A02AA-5662-3874-B0C6-B9E403D0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364"/>
            <a:ext cx="12192000" cy="7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1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123C-8F2D-A644-2702-E3152771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67079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25AD-830C-D5AF-A697-8B59267F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" y="33455"/>
            <a:ext cx="8176969" cy="2949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629AA-78F5-4A77-092F-42E03864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07" y="2295077"/>
            <a:ext cx="4729292" cy="44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C167-4F40-D364-B5FC-E444E131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196"/>
            <a:ext cx="12192000" cy="4263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3C29A-F841-712E-D5BD-8182E39D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636"/>
            <a:ext cx="12192000" cy="6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8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8195C-AA85-6AAF-1599-2271827D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764"/>
            <a:ext cx="12192000" cy="3457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A1BDB-7961-4CA5-731A-3B9CE489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5" y="805382"/>
            <a:ext cx="7254869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94932-80CC-B8C2-B400-94EAD9F3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204"/>
            <a:ext cx="12192000" cy="369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D5D83-6ADA-5BA4-AAB9-4D4DBB50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03" y="687620"/>
            <a:ext cx="5235394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B0531-E6D5-62C6-B6E5-13E295F2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85" y="1650682"/>
            <a:ext cx="8701142" cy="513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F562A-C6EB-9A17-168E-2508708D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408" y="589899"/>
            <a:ext cx="4092295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6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9ED8F-5AC6-31A9-70DB-784E326F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05"/>
            <a:ext cx="12192000" cy="48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4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7B025-B625-3F34-F302-E63C00A9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4246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B84F2-DF0B-63A7-BDD2-8D175BA7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41431"/>
            <a:ext cx="7430144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6734B-935E-C3FB-F730-C691CEC1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99" y="1312280"/>
            <a:ext cx="10402201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0373B-61AA-702A-553E-5AD6E5AB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233604"/>
            <a:ext cx="7430144" cy="1074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92F6D-C76C-432A-F6A3-AFD3C8A0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35" y="1550843"/>
            <a:ext cx="9237131" cy="49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36A65-3F6B-1F74-A7E8-B0462624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6" y="1220710"/>
            <a:ext cx="10901748" cy="5550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A8A7C5-7D44-CA55-FE89-D76C240B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28" y="100522"/>
            <a:ext cx="7430144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A8E5B-ADE2-4116-170B-E8790842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72168"/>
            <a:ext cx="7430144" cy="1028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0408A6-66D4-31F2-3713-90F8FFB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39" y="1182738"/>
            <a:ext cx="8910922" cy="56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9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21247-D4B4-7558-FFE2-452F9661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415029"/>
            <a:ext cx="10684166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D82F-2605-B9E1-0AA9-60976409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at google</a:t>
            </a:r>
          </a:p>
        </p:txBody>
      </p:sp>
    </p:spTree>
    <p:extLst>
      <p:ext uri="{BB962C8B-B14F-4D97-AF65-F5344CB8AC3E}">
        <p14:creationId xmlns:p14="http://schemas.microsoft.com/office/powerpoint/2010/main" val="17238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32B32-7948-ADE2-C8D4-255A38D6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974" y="1609059"/>
            <a:ext cx="7224604" cy="5195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38FC9-C439-F6A0-0F95-F3D047E4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4" y="152400"/>
            <a:ext cx="3844699" cy="18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5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3525</TotalTime>
  <Words>102</Words>
  <Application>Microsoft Office PowerPoint</Application>
  <PresentationFormat>Widescreen</PresentationFormat>
  <Paragraphs>15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Google cloud generative ai overview Part 1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at google</vt:lpstr>
      <vt:lpstr>PowerPoint Presentation</vt:lpstr>
      <vt:lpstr>PowerPoint Presentation</vt:lpstr>
      <vt:lpstr>PowerPoint Presentation</vt:lpstr>
      <vt:lpstr>PowerPoint Presentation</vt:lpstr>
      <vt:lpstr>Google cloud Generative ai 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10</cp:revision>
  <dcterms:created xsi:type="dcterms:W3CDTF">2024-06-30T01:37:58Z</dcterms:created>
  <dcterms:modified xsi:type="dcterms:W3CDTF">2024-08-24T12:03:46Z</dcterms:modified>
</cp:coreProperties>
</file>